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88" r:id="rId2"/>
    <p:sldId id="531" r:id="rId3"/>
    <p:sldId id="305" r:id="rId4"/>
    <p:sldId id="306" r:id="rId5"/>
    <p:sldId id="315" r:id="rId6"/>
    <p:sldId id="316" r:id="rId7"/>
    <p:sldId id="329" r:id="rId8"/>
    <p:sldId id="320" r:id="rId9"/>
    <p:sldId id="326" r:id="rId10"/>
    <p:sldId id="318" r:id="rId11"/>
    <p:sldId id="333" r:id="rId12"/>
    <p:sldId id="532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877888" y="733425"/>
            <a:ext cx="4892675" cy="36703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© HANDSHAKE - Philippe MASINA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r>
              <a:rPr lang="fr-FR"/>
              <a:t>I-</a:t>
            </a:r>
            <a:fld id="{88B410AF-14E7-4D87-8C8E-6E377E0C2388}" type="slidenum">
              <a:rPr lang="fr-FR" smtClean="0"/>
              <a:pPr>
                <a:defRPr/>
              </a:pPr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799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MLP Complexes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réseaux peuvent être complexes</a:t>
            </a:r>
          </a:p>
        </p:txBody>
      </p:sp>
      <p:pic>
        <p:nvPicPr>
          <p:cNvPr id="4" name="Picture 16" descr="Résultat de recherche d'images pour &quot;multi layer perceptron inference animated gif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1916833"/>
            <a:ext cx="5273934" cy="4428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947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Asymétrie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réseaux neuronaux sont </a:t>
            </a:r>
            <a:r>
              <a:rPr lang="fr-FR"/>
              <a:t>des modèles asymétriques</a:t>
            </a:r>
            <a:endParaRPr lang="fr-FR" dirty="0"/>
          </a:p>
          <a:p>
            <a:pPr lvl="1"/>
            <a:r>
              <a:rPr lang="fr-FR" dirty="0"/>
              <a:t>Apprentissage couteux</a:t>
            </a:r>
          </a:p>
          <a:p>
            <a:pPr lvl="1"/>
            <a:r>
              <a:rPr lang="fr-FR" dirty="0"/>
              <a:t>Prédiction rapide</a:t>
            </a:r>
          </a:p>
          <a:p>
            <a:pPr lvl="1"/>
            <a:r>
              <a:rPr lang="fr-FR" dirty="0"/>
              <a:t>Très utile</a:t>
            </a:r>
          </a:p>
        </p:txBody>
      </p:sp>
    </p:spTree>
    <p:extLst>
      <p:ext uri="{BB962C8B-B14F-4D97-AF65-F5344CB8AC3E}">
        <p14:creationId xmlns:p14="http://schemas.microsoft.com/office/powerpoint/2010/main" val="1946835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76B6BF-8F09-8257-0957-7D3963923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</a:t>
            </a:r>
            <a:r>
              <a:rPr lang="fr-FR" dirty="0" err="1"/>
              <a:t>frameworks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B27437-2B21-47E3-7017-6473E0556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Scikit-learn</a:t>
            </a:r>
            <a:endParaRPr lang="fr-FR" dirty="0"/>
          </a:p>
          <a:p>
            <a:r>
              <a:rPr lang="fr-FR" dirty="0" err="1"/>
              <a:t>Tensorflow</a:t>
            </a:r>
            <a:endParaRPr lang="fr-FR" dirty="0"/>
          </a:p>
          <a:p>
            <a:r>
              <a:rPr lang="fr-FR"/>
              <a:t>PyTorch</a:t>
            </a:r>
          </a:p>
        </p:txBody>
      </p:sp>
    </p:spTree>
    <p:extLst>
      <p:ext uri="{BB962C8B-B14F-4D97-AF65-F5344CB8AC3E}">
        <p14:creationId xmlns:p14="http://schemas.microsoft.com/office/powerpoint/2010/main" val="1387248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Les réseaux de neurones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Neurone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En biologie un neurone est une cellule </a:t>
            </a:r>
            <a:r>
              <a:rPr lang="fr-FR" dirty="0" err="1"/>
              <a:t>connectéz</a:t>
            </a:r>
            <a:r>
              <a:rPr lang="fr-FR" dirty="0"/>
              <a:t> à d’autre neurones qui a la faculté de laisser passer ou non un courant électrique</a:t>
            </a:r>
          </a:p>
          <a:p>
            <a:pPr lvl="1"/>
            <a:r>
              <a:rPr lang="fr-FR" dirty="0"/>
              <a:t>Sa modélisation mathématique est appelée perceptron</a:t>
            </a:r>
          </a:p>
          <a:p>
            <a:endParaRPr lang="fr-FR" dirty="0"/>
          </a:p>
        </p:txBody>
      </p:sp>
      <p:pic>
        <p:nvPicPr>
          <p:cNvPr id="6146" name="Picture 2" descr="RÃ©sultat de recherche d'images pour &quot;neurone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3356992"/>
            <a:ext cx="5184576" cy="291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8719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Perceptron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neurone possède plusieurs entrées (ix), une sortie (o), un seuil et une fonction d’activation (f)</a:t>
            </a:r>
          </a:p>
          <a:p>
            <a:r>
              <a:rPr lang="fr-FR" dirty="0"/>
              <a:t>Chaque entrée possède un poids (</a:t>
            </a:r>
            <a:r>
              <a:rPr lang="fr-FR" dirty="0" err="1"/>
              <a:t>Wx</a:t>
            </a:r>
            <a:r>
              <a:rPr lang="fr-FR" dirty="0"/>
              <a:t>)</a:t>
            </a:r>
          </a:p>
          <a:p>
            <a:endParaRPr lang="fr-FR" dirty="0"/>
          </a:p>
        </p:txBody>
      </p:sp>
      <p:pic>
        <p:nvPicPr>
          <p:cNvPr id="1026" name="Picture 2" descr="Schéma d'un perceptron à n entrées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474" y="2719205"/>
            <a:ext cx="5640561" cy="3990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97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MLP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Multi Layer Perceptron</a:t>
            </a:r>
          </a:p>
          <a:p>
            <a:pPr lvl="1"/>
            <a:r>
              <a:rPr lang="fr-FR" dirty="0"/>
              <a:t>Les perceptrons sont mis dans un graphe acyclique</a:t>
            </a:r>
          </a:p>
        </p:txBody>
      </p:sp>
      <p:pic>
        <p:nvPicPr>
          <p:cNvPr id="4" name="Picture 12" descr="Résultat de recherche d'images pour &quot;mlp inference&quot;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720" y="2852937"/>
            <a:ext cx="4804506" cy="3164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A993503B-2ED5-4061-88B8-420B4BF6AFFF}"/>
              </a:ext>
            </a:extLst>
          </p:cNvPr>
          <p:cNvSpPr txBox="1"/>
          <p:nvPr/>
        </p:nvSpPr>
        <p:spPr>
          <a:xfrm>
            <a:off x="2567608" y="3356992"/>
            <a:ext cx="64152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1 4 7</a:t>
            </a:r>
          </a:p>
          <a:p>
            <a:endParaRPr lang="fr-FR" dirty="0"/>
          </a:p>
          <a:p>
            <a:r>
              <a:rPr lang="fr-FR" dirty="0"/>
              <a:t>2 5 8</a:t>
            </a:r>
          </a:p>
          <a:p>
            <a:endParaRPr lang="fr-FR" dirty="0"/>
          </a:p>
          <a:p>
            <a:r>
              <a:rPr lang="fr-FR" dirty="0"/>
              <a:t>3 6 9</a:t>
            </a:r>
          </a:p>
        </p:txBody>
      </p:sp>
    </p:spTree>
    <p:extLst>
      <p:ext uri="{BB962C8B-B14F-4D97-AF65-F5344CB8AC3E}">
        <p14:creationId xmlns:p14="http://schemas.microsoft.com/office/powerpoint/2010/main" val="1994866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2x2x2</a:t>
            </a:r>
          </a:p>
        </p:txBody>
      </p:sp>
      <p:pic>
        <p:nvPicPr>
          <p:cNvPr id="4" name="Picture 2" descr="neural_network (7)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0" y="1700809"/>
            <a:ext cx="415290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764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Backpropagation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réseaux de neurones sont souvent supervisé</a:t>
            </a:r>
          </a:p>
          <a:p>
            <a:pPr lvl="1"/>
            <a:r>
              <a:rPr lang="fr-FR" dirty="0"/>
              <a:t>Présence d’un feedback pour indiquer si le calcul est bon</a:t>
            </a:r>
          </a:p>
          <a:p>
            <a:r>
              <a:rPr lang="fr-FR" dirty="0"/>
              <a:t>Si le feedback est bon, le neurone se fige un peu plus</a:t>
            </a:r>
          </a:p>
          <a:p>
            <a:r>
              <a:rPr lang="fr-FR" dirty="0"/>
              <a:t>Sinon, le seuil et les poids changent un peu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3156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Gradient d’erreur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L’erreur est reportée à la couche précédente en fonction des poids</a:t>
            </a:r>
          </a:p>
          <a:p>
            <a:r>
              <a:rPr lang="fr-FR" dirty="0"/>
              <a:t>Plus le poids est important plus il est responsable de l’erreur</a:t>
            </a:r>
          </a:p>
        </p:txBody>
      </p:sp>
      <p:pic>
        <p:nvPicPr>
          <p:cNvPr id="4" name="Picture 6" descr="output_1_backprop (4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9617" y="3356992"/>
            <a:ext cx="5000625" cy="244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0024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Backpropagation</a:t>
            </a:r>
            <a:endParaRPr lang="fr-FR" dirty="0"/>
          </a:p>
        </p:txBody>
      </p:sp>
      <p:pic>
        <p:nvPicPr>
          <p:cNvPr id="4098" name="Picture 2" descr="https://dpzbhybb2pdcj.cloudfront.net/allaire/Figures/01fig09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341" y="1772816"/>
            <a:ext cx="4608512" cy="365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892987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20512</TotalTime>
  <Words>207</Words>
  <Application>Microsoft Office PowerPoint</Application>
  <PresentationFormat>Grand écran</PresentationFormat>
  <Paragraphs>46</Paragraphs>
  <Slides>12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Neurone</vt:lpstr>
      <vt:lpstr>Perceptron</vt:lpstr>
      <vt:lpstr>MLP</vt:lpstr>
      <vt:lpstr>Exemple 2x2x2</vt:lpstr>
      <vt:lpstr>Backpropagation</vt:lpstr>
      <vt:lpstr>Gradient d’erreur</vt:lpstr>
      <vt:lpstr>Backpropagation</vt:lpstr>
      <vt:lpstr>MLP Complexes</vt:lpstr>
      <vt:lpstr>Asymétrie</vt:lpstr>
      <vt:lpstr>Les frameworks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199</cp:revision>
  <dcterms:created xsi:type="dcterms:W3CDTF">2022-01-03T13:45:22Z</dcterms:created>
  <dcterms:modified xsi:type="dcterms:W3CDTF">2024-01-12T17:32:11Z</dcterms:modified>
</cp:coreProperties>
</file>

<file path=docProps/thumbnail.jpeg>
</file>